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4" r:id="rId7"/>
    <p:sldId id="259" r:id="rId8"/>
    <p:sldId id="265" r:id="rId9"/>
    <p:sldId id="266"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C33CD3-E2A2-4C50-8CA6-140B275853DD}" v="1" dt="2022-08-17T12:01:41.5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anne van Hofwegen" userId="e2730482-3bd0-44c7-8d5c-28715d46fa9a" providerId="ADAL" clId="{D4C33CD3-E2A2-4C50-8CA6-140B275853DD}"/>
    <pc:docChg chg="custSel addSld delSld modSld">
      <pc:chgData name="Elianne van Hofwegen" userId="e2730482-3bd0-44c7-8d5c-28715d46fa9a" providerId="ADAL" clId="{D4C33CD3-E2A2-4C50-8CA6-140B275853DD}" dt="2022-08-17T12:01:41.500" v="1575"/>
      <pc:docMkLst>
        <pc:docMk/>
      </pc:docMkLst>
      <pc:sldChg chg="modSp mod">
        <pc:chgData name="Elianne van Hofwegen" userId="e2730482-3bd0-44c7-8d5c-28715d46fa9a" providerId="ADAL" clId="{D4C33CD3-E2A2-4C50-8CA6-140B275853DD}" dt="2022-08-17T11:55:19.364" v="1511" actId="20577"/>
        <pc:sldMkLst>
          <pc:docMk/>
          <pc:sldMk cId="3434131281" sldId="257"/>
        </pc:sldMkLst>
        <pc:spChg chg="mod">
          <ac:chgData name="Elianne van Hofwegen" userId="e2730482-3bd0-44c7-8d5c-28715d46fa9a" providerId="ADAL" clId="{D4C33CD3-E2A2-4C50-8CA6-140B275853DD}" dt="2022-08-17T11:55:19.364" v="1511" actId="20577"/>
          <ac:spMkLst>
            <pc:docMk/>
            <pc:sldMk cId="3434131281" sldId="257"/>
            <ac:spMk id="3" creationId="{064B78D5-4DDB-471B-8CFC-40B2083A42FC}"/>
          </ac:spMkLst>
        </pc:spChg>
      </pc:sldChg>
      <pc:sldChg chg="modSp mod">
        <pc:chgData name="Elianne van Hofwegen" userId="e2730482-3bd0-44c7-8d5c-28715d46fa9a" providerId="ADAL" clId="{D4C33CD3-E2A2-4C50-8CA6-140B275853DD}" dt="2022-08-17T11:55:35.883" v="1549" actId="114"/>
        <pc:sldMkLst>
          <pc:docMk/>
          <pc:sldMk cId="1816060274" sldId="258"/>
        </pc:sldMkLst>
        <pc:spChg chg="mod">
          <ac:chgData name="Elianne van Hofwegen" userId="e2730482-3bd0-44c7-8d5c-28715d46fa9a" providerId="ADAL" clId="{D4C33CD3-E2A2-4C50-8CA6-140B275853DD}" dt="2022-07-08T09:29:29.975" v="158" actId="113"/>
          <ac:spMkLst>
            <pc:docMk/>
            <pc:sldMk cId="1816060274" sldId="258"/>
            <ac:spMk id="2" creationId="{A30A422E-20B8-48CB-B398-46B37C34F6B6}"/>
          </ac:spMkLst>
        </pc:spChg>
        <pc:spChg chg="mod">
          <ac:chgData name="Elianne van Hofwegen" userId="e2730482-3bd0-44c7-8d5c-28715d46fa9a" providerId="ADAL" clId="{D4C33CD3-E2A2-4C50-8CA6-140B275853DD}" dt="2022-08-17T11:55:35.883" v="1549" actId="114"/>
          <ac:spMkLst>
            <pc:docMk/>
            <pc:sldMk cId="1816060274" sldId="258"/>
            <ac:spMk id="3" creationId="{5A754BB5-B061-4A7A-A191-6822CC1A0566}"/>
          </ac:spMkLst>
        </pc:spChg>
      </pc:sldChg>
      <pc:sldChg chg="modSp new mod">
        <pc:chgData name="Elianne van Hofwegen" userId="e2730482-3bd0-44c7-8d5c-28715d46fa9a" providerId="ADAL" clId="{D4C33CD3-E2A2-4C50-8CA6-140B275853DD}" dt="2022-08-16T12:16:48.430" v="1089" actId="27636"/>
        <pc:sldMkLst>
          <pc:docMk/>
          <pc:sldMk cId="1760834389" sldId="259"/>
        </pc:sldMkLst>
        <pc:spChg chg="mod">
          <ac:chgData name="Elianne van Hofwegen" userId="e2730482-3bd0-44c7-8d5c-28715d46fa9a" providerId="ADAL" clId="{D4C33CD3-E2A2-4C50-8CA6-140B275853DD}" dt="2022-08-16T12:16:29.070" v="1085" actId="20577"/>
          <ac:spMkLst>
            <pc:docMk/>
            <pc:sldMk cId="1760834389" sldId="259"/>
            <ac:spMk id="2" creationId="{5057913E-0D6E-645B-9C36-7F0CD99FF97C}"/>
          </ac:spMkLst>
        </pc:spChg>
        <pc:spChg chg="mod">
          <ac:chgData name="Elianne van Hofwegen" userId="e2730482-3bd0-44c7-8d5c-28715d46fa9a" providerId="ADAL" clId="{D4C33CD3-E2A2-4C50-8CA6-140B275853DD}" dt="2022-08-16T12:16:48.430" v="1089" actId="27636"/>
          <ac:spMkLst>
            <pc:docMk/>
            <pc:sldMk cId="1760834389" sldId="259"/>
            <ac:spMk id="3" creationId="{FD242446-54E6-9D25-8508-BF8B334FE62E}"/>
          </ac:spMkLst>
        </pc:spChg>
      </pc:sldChg>
      <pc:sldChg chg="modSp new del mod">
        <pc:chgData name="Elianne van Hofwegen" userId="e2730482-3bd0-44c7-8d5c-28715d46fa9a" providerId="ADAL" clId="{D4C33CD3-E2A2-4C50-8CA6-140B275853DD}" dt="2022-08-16T12:17:16.468" v="1090" actId="2696"/>
        <pc:sldMkLst>
          <pc:docMk/>
          <pc:sldMk cId="2133010711" sldId="260"/>
        </pc:sldMkLst>
        <pc:spChg chg="mod">
          <ac:chgData name="Elianne van Hofwegen" userId="e2730482-3bd0-44c7-8d5c-28715d46fa9a" providerId="ADAL" clId="{D4C33CD3-E2A2-4C50-8CA6-140B275853DD}" dt="2022-07-08T09:31:02.040" v="292" actId="113"/>
          <ac:spMkLst>
            <pc:docMk/>
            <pc:sldMk cId="2133010711" sldId="260"/>
            <ac:spMk id="2" creationId="{CBFB1196-B33C-19C8-DCC0-8E2AB7CABD41}"/>
          </ac:spMkLst>
        </pc:spChg>
      </pc:sldChg>
      <pc:sldChg chg="modSp new del mod">
        <pc:chgData name="Elianne van Hofwegen" userId="e2730482-3bd0-44c7-8d5c-28715d46fa9a" providerId="ADAL" clId="{D4C33CD3-E2A2-4C50-8CA6-140B275853DD}" dt="2022-08-16T12:17:19.647" v="1091" actId="2696"/>
        <pc:sldMkLst>
          <pc:docMk/>
          <pc:sldMk cId="1714026222" sldId="261"/>
        </pc:sldMkLst>
        <pc:spChg chg="mod">
          <ac:chgData name="Elianne van Hofwegen" userId="e2730482-3bd0-44c7-8d5c-28715d46fa9a" providerId="ADAL" clId="{D4C33CD3-E2A2-4C50-8CA6-140B275853DD}" dt="2022-07-08T09:31:11.336" v="296" actId="255"/>
          <ac:spMkLst>
            <pc:docMk/>
            <pc:sldMk cId="1714026222" sldId="261"/>
            <ac:spMk id="2" creationId="{56C4C4E6-1D48-A402-6CA3-E3B73E0391A5}"/>
          </ac:spMkLst>
        </pc:spChg>
      </pc:sldChg>
      <pc:sldChg chg="modSp new mod">
        <pc:chgData name="Elianne van Hofwegen" userId="e2730482-3bd0-44c7-8d5c-28715d46fa9a" providerId="ADAL" clId="{D4C33CD3-E2A2-4C50-8CA6-140B275853DD}" dt="2022-08-16T12:12:56.471" v="778" actId="207"/>
        <pc:sldMkLst>
          <pc:docMk/>
          <pc:sldMk cId="3581823815" sldId="262"/>
        </pc:sldMkLst>
        <pc:spChg chg="mod">
          <ac:chgData name="Elianne van Hofwegen" userId="e2730482-3bd0-44c7-8d5c-28715d46fa9a" providerId="ADAL" clId="{D4C33CD3-E2A2-4C50-8CA6-140B275853DD}" dt="2022-08-16T12:12:09.102" v="771" actId="20577"/>
          <ac:spMkLst>
            <pc:docMk/>
            <pc:sldMk cId="3581823815" sldId="262"/>
            <ac:spMk id="2" creationId="{45614E1D-25C8-F59B-843B-06A626BCC9A1}"/>
          </ac:spMkLst>
        </pc:spChg>
        <pc:spChg chg="mod">
          <ac:chgData name="Elianne van Hofwegen" userId="e2730482-3bd0-44c7-8d5c-28715d46fa9a" providerId="ADAL" clId="{D4C33CD3-E2A2-4C50-8CA6-140B275853DD}" dt="2022-08-16T12:12:56.471" v="778" actId="207"/>
          <ac:spMkLst>
            <pc:docMk/>
            <pc:sldMk cId="3581823815" sldId="262"/>
            <ac:spMk id="3" creationId="{F410731F-97EE-ED53-EB1E-1E2E79A82438}"/>
          </ac:spMkLst>
        </pc:spChg>
      </pc:sldChg>
      <pc:sldChg chg="modSp new mod">
        <pc:chgData name="Elianne van Hofwegen" userId="e2730482-3bd0-44c7-8d5c-28715d46fa9a" providerId="ADAL" clId="{D4C33CD3-E2A2-4C50-8CA6-140B275853DD}" dt="2022-08-17T11:50:45.592" v="1178" actId="114"/>
        <pc:sldMkLst>
          <pc:docMk/>
          <pc:sldMk cId="1552996684" sldId="263"/>
        </pc:sldMkLst>
        <pc:spChg chg="mod">
          <ac:chgData name="Elianne van Hofwegen" userId="e2730482-3bd0-44c7-8d5c-28715d46fa9a" providerId="ADAL" clId="{D4C33CD3-E2A2-4C50-8CA6-140B275853DD}" dt="2022-08-16T12:15:08.804" v="974" actId="255"/>
          <ac:spMkLst>
            <pc:docMk/>
            <pc:sldMk cId="1552996684" sldId="263"/>
            <ac:spMk id="2" creationId="{F6DA6DA6-76BE-EC07-E61E-577179478FF2}"/>
          </ac:spMkLst>
        </pc:spChg>
        <pc:spChg chg="mod">
          <ac:chgData name="Elianne van Hofwegen" userId="e2730482-3bd0-44c7-8d5c-28715d46fa9a" providerId="ADAL" clId="{D4C33CD3-E2A2-4C50-8CA6-140B275853DD}" dt="2022-08-17T11:50:45.592" v="1178" actId="114"/>
          <ac:spMkLst>
            <pc:docMk/>
            <pc:sldMk cId="1552996684" sldId="263"/>
            <ac:spMk id="3" creationId="{78A291D7-A927-FAC0-C98A-EBD8135E5829}"/>
          </ac:spMkLst>
        </pc:spChg>
      </pc:sldChg>
      <pc:sldChg chg="modSp new mod">
        <pc:chgData name="Elianne van Hofwegen" userId="e2730482-3bd0-44c7-8d5c-28715d46fa9a" providerId="ADAL" clId="{D4C33CD3-E2A2-4C50-8CA6-140B275853DD}" dt="2022-08-16T12:16:08.517" v="1048" actId="255"/>
        <pc:sldMkLst>
          <pc:docMk/>
          <pc:sldMk cId="3309897927" sldId="264"/>
        </pc:sldMkLst>
        <pc:spChg chg="mod">
          <ac:chgData name="Elianne van Hofwegen" userId="e2730482-3bd0-44c7-8d5c-28715d46fa9a" providerId="ADAL" clId="{D4C33CD3-E2A2-4C50-8CA6-140B275853DD}" dt="2022-08-16T12:16:08.517" v="1048" actId="255"/>
          <ac:spMkLst>
            <pc:docMk/>
            <pc:sldMk cId="3309897927" sldId="264"/>
            <ac:spMk id="2" creationId="{45FBDBA4-42BB-5D4B-B365-A2903A7B8F7B}"/>
          </ac:spMkLst>
        </pc:spChg>
        <pc:spChg chg="mod">
          <ac:chgData name="Elianne van Hofwegen" userId="e2730482-3bd0-44c7-8d5c-28715d46fa9a" providerId="ADAL" clId="{D4C33CD3-E2A2-4C50-8CA6-140B275853DD}" dt="2022-08-16T12:16:01.212" v="1044" actId="255"/>
          <ac:spMkLst>
            <pc:docMk/>
            <pc:sldMk cId="3309897927" sldId="264"/>
            <ac:spMk id="3" creationId="{A8B25894-5CFA-5B4D-7028-1DAD5B82AD63}"/>
          </ac:spMkLst>
        </pc:spChg>
      </pc:sldChg>
      <pc:sldChg chg="modSp new mod">
        <pc:chgData name="Elianne van Hofwegen" userId="e2730482-3bd0-44c7-8d5c-28715d46fa9a" providerId="ADAL" clId="{D4C33CD3-E2A2-4C50-8CA6-140B275853DD}" dt="2022-08-17T11:55:47.228" v="1551" actId="5793"/>
        <pc:sldMkLst>
          <pc:docMk/>
          <pc:sldMk cId="3028993975" sldId="265"/>
        </pc:sldMkLst>
        <pc:spChg chg="mod">
          <ac:chgData name="Elianne van Hofwegen" userId="e2730482-3bd0-44c7-8d5c-28715d46fa9a" providerId="ADAL" clId="{D4C33CD3-E2A2-4C50-8CA6-140B275853DD}" dt="2022-08-16T12:19:04.774" v="1177" actId="404"/>
          <ac:spMkLst>
            <pc:docMk/>
            <pc:sldMk cId="3028993975" sldId="265"/>
            <ac:spMk id="2" creationId="{3ED77209-57EB-595B-3D31-1FE4999CC53E}"/>
          </ac:spMkLst>
        </pc:spChg>
        <pc:spChg chg="mod">
          <ac:chgData name="Elianne van Hofwegen" userId="e2730482-3bd0-44c7-8d5c-28715d46fa9a" providerId="ADAL" clId="{D4C33CD3-E2A2-4C50-8CA6-140B275853DD}" dt="2022-08-17T11:55:47.228" v="1551" actId="5793"/>
          <ac:spMkLst>
            <pc:docMk/>
            <pc:sldMk cId="3028993975" sldId="265"/>
            <ac:spMk id="3" creationId="{5F6466AF-6978-F978-7042-FE217F02F2EC}"/>
          </ac:spMkLst>
        </pc:spChg>
      </pc:sldChg>
      <pc:sldChg chg="addSp delSp modSp new mod">
        <pc:chgData name="Elianne van Hofwegen" userId="e2730482-3bd0-44c7-8d5c-28715d46fa9a" providerId="ADAL" clId="{D4C33CD3-E2A2-4C50-8CA6-140B275853DD}" dt="2022-08-17T12:01:41.500" v="1575"/>
        <pc:sldMkLst>
          <pc:docMk/>
          <pc:sldMk cId="3853984409" sldId="266"/>
        </pc:sldMkLst>
        <pc:spChg chg="mod">
          <ac:chgData name="Elianne van Hofwegen" userId="e2730482-3bd0-44c7-8d5c-28715d46fa9a" providerId="ADAL" clId="{D4C33CD3-E2A2-4C50-8CA6-140B275853DD}" dt="2022-08-17T12:01:30.098" v="1573" actId="20577"/>
          <ac:spMkLst>
            <pc:docMk/>
            <pc:sldMk cId="3853984409" sldId="266"/>
            <ac:spMk id="2" creationId="{15D73ADC-A3EA-4237-408D-E0155144B488}"/>
          </ac:spMkLst>
        </pc:spChg>
        <pc:spChg chg="del mod">
          <ac:chgData name="Elianne van Hofwegen" userId="e2730482-3bd0-44c7-8d5c-28715d46fa9a" providerId="ADAL" clId="{D4C33CD3-E2A2-4C50-8CA6-140B275853DD}" dt="2022-08-17T12:01:41.500" v="1575"/>
          <ac:spMkLst>
            <pc:docMk/>
            <pc:sldMk cId="3853984409" sldId="266"/>
            <ac:spMk id="3" creationId="{944FDB8E-3C83-D874-FC5D-CACD0083BC56}"/>
          </ac:spMkLst>
        </pc:spChg>
        <pc:picChg chg="add mod">
          <ac:chgData name="Elianne van Hofwegen" userId="e2730482-3bd0-44c7-8d5c-28715d46fa9a" providerId="ADAL" clId="{D4C33CD3-E2A2-4C50-8CA6-140B275853DD}" dt="2022-08-17T12:01:41.500" v="1575"/>
          <ac:picMkLst>
            <pc:docMk/>
            <pc:sldMk cId="3853984409" sldId="266"/>
            <ac:picMk id="1026" creationId="{48325987-E69B-8C5C-D024-7F21B6CD2B85}"/>
          </ac:picMkLst>
        </pc:picChg>
      </pc:sldChg>
    </pc:docChg>
  </pc:docChgLst>
  <pc:docChgLst>
    <pc:chgData name="Elianne van Hofwegen" userId="e2730482-3bd0-44c7-8d5c-28715d46fa9a" providerId="ADAL" clId="{0BDE7E5A-9C7F-49B0-B218-2163894E924B}"/>
    <pc:docChg chg="custSel addSld modSld">
      <pc:chgData name="Elianne van Hofwegen" userId="e2730482-3bd0-44c7-8d5c-28715d46fa9a" providerId="ADAL" clId="{0BDE7E5A-9C7F-49B0-B218-2163894E924B}" dt="2022-06-07T14:20:10.043" v="197" actId="22"/>
      <pc:docMkLst>
        <pc:docMk/>
      </pc:docMkLst>
      <pc:sldChg chg="addSp modSp mod">
        <pc:chgData name="Elianne van Hofwegen" userId="e2730482-3bd0-44c7-8d5c-28715d46fa9a" providerId="ADAL" clId="{0BDE7E5A-9C7F-49B0-B218-2163894E924B}" dt="2022-06-07T14:20:10.043" v="197" actId="22"/>
        <pc:sldMkLst>
          <pc:docMk/>
          <pc:sldMk cId="4111659131" sldId="256"/>
        </pc:sldMkLst>
        <pc:spChg chg="mod">
          <ac:chgData name="Elianne van Hofwegen" userId="e2730482-3bd0-44c7-8d5c-28715d46fa9a" providerId="ADAL" clId="{0BDE7E5A-9C7F-49B0-B218-2163894E924B}" dt="2022-06-07T14:18:38.235" v="4" actId="27636"/>
          <ac:spMkLst>
            <pc:docMk/>
            <pc:sldMk cId="4111659131" sldId="256"/>
            <ac:spMk id="2" creationId="{15EF3EB1-C64F-4DD5-86C6-A0678E24C00B}"/>
          </ac:spMkLst>
        </pc:spChg>
        <pc:spChg chg="add">
          <ac:chgData name="Elianne van Hofwegen" userId="e2730482-3bd0-44c7-8d5c-28715d46fa9a" providerId="ADAL" clId="{0BDE7E5A-9C7F-49B0-B218-2163894E924B}" dt="2022-06-07T14:20:10.043" v="197" actId="22"/>
          <ac:spMkLst>
            <pc:docMk/>
            <pc:sldMk cId="4111659131" sldId="256"/>
            <ac:spMk id="6" creationId="{2CC42CCE-D595-41D9-BDB6-34E38720BBAE}"/>
          </ac:spMkLst>
        </pc:spChg>
        <pc:picChg chg="add mod">
          <ac:chgData name="Elianne van Hofwegen" userId="e2730482-3bd0-44c7-8d5c-28715d46fa9a" providerId="ADAL" clId="{0BDE7E5A-9C7F-49B0-B218-2163894E924B}" dt="2022-06-07T14:18:52.619" v="5"/>
          <ac:picMkLst>
            <pc:docMk/>
            <pc:sldMk cId="4111659131" sldId="256"/>
            <ac:picMk id="4" creationId="{D016195F-EEEA-431A-A32D-F2B60BFBE831}"/>
          </ac:picMkLst>
        </pc:picChg>
      </pc:sldChg>
      <pc:sldChg chg="modSp new mod">
        <pc:chgData name="Elianne van Hofwegen" userId="e2730482-3bd0-44c7-8d5c-28715d46fa9a" providerId="ADAL" clId="{0BDE7E5A-9C7F-49B0-B218-2163894E924B}" dt="2022-06-07T14:19:49.120" v="195" actId="20577"/>
        <pc:sldMkLst>
          <pc:docMk/>
          <pc:sldMk cId="3434131281" sldId="257"/>
        </pc:sldMkLst>
        <pc:spChg chg="mod">
          <ac:chgData name="Elianne van Hofwegen" userId="e2730482-3bd0-44c7-8d5c-28715d46fa9a" providerId="ADAL" clId="{0BDE7E5A-9C7F-49B0-B218-2163894E924B}" dt="2022-06-07T14:19:19.719" v="88" actId="255"/>
          <ac:spMkLst>
            <pc:docMk/>
            <pc:sldMk cId="3434131281" sldId="257"/>
            <ac:spMk id="2" creationId="{79A91193-421D-4800-9686-19F59F7E5A84}"/>
          </ac:spMkLst>
        </pc:spChg>
        <pc:spChg chg="mod">
          <ac:chgData name="Elianne van Hofwegen" userId="e2730482-3bd0-44c7-8d5c-28715d46fa9a" providerId="ADAL" clId="{0BDE7E5A-9C7F-49B0-B218-2163894E924B}" dt="2022-06-07T14:19:49.120" v="195" actId="20577"/>
          <ac:spMkLst>
            <pc:docMk/>
            <pc:sldMk cId="3434131281" sldId="257"/>
            <ac:spMk id="3" creationId="{064B78D5-4DDB-471B-8CFC-40B2083A42FC}"/>
          </ac:spMkLst>
        </pc:spChg>
      </pc:sldChg>
      <pc:sldChg chg="new">
        <pc:chgData name="Elianne van Hofwegen" userId="e2730482-3bd0-44c7-8d5c-28715d46fa9a" providerId="ADAL" clId="{0BDE7E5A-9C7F-49B0-B218-2163894E924B}" dt="2022-06-07T14:19:52.940" v="196" actId="680"/>
        <pc:sldMkLst>
          <pc:docMk/>
          <pc:sldMk cId="1816060274" sldId="25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E425F4-3188-44E2-9540-AE8BE144941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29BBEF2D-14EE-42EE-A700-86D2A26009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E816A5A-22FD-42DA-AC23-7D119B219132}"/>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30D1A7BC-DD18-4CA3-93AE-804C29FD4A6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7CD724A-A498-4499-89EB-FB90ED6E1E91}"/>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1335714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623665-FCCF-4223-AA0E-67F2926D5F9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B0BEE8F-CD60-4BD5-8ED3-72B8EDF38015}"/>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F662B3D-23CE-42B7-9722-E499A72BAD15}"/>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871D4590-19AB-4F03-B801-FC02FD4A13A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F7C17F1-ED8E-422F-A7F0-0CD35182173D}"/>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3065467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0FD55A9-56D2-435C-960F-47F1B45DEE7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7DDBB276-4E31-47F2-802E-D34B3FE5A2C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2F6D7C3-63AF-492D-B42A-30E1559ED281}"/>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DEB225BE-57A6-4D07-B890-F1F58567681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566F11C-CD75-494D-A887-78EF98290FB2}"/>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360107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B93C25-69A0-46D1-897B-5A24CA7683E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0CAADD7-306E-4A7F-9ED2-7F3E8C616923}"/>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80F57B-D73B-40CE-986F-5A6927FA194A}"/>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430CEAD7-C5CB-4559-BCFE-6A1D0166C32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EB273DF-19EE-4357-871E-93E8A4656035}"/>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4265138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290E2F-25CD-4C92-92D0-B02F80540128}"/>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6F58E96-17AE-447C-ABA4-EA4E7EBA98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1960254-12F4-4544-934C-EA0E0AE6163F}"/>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05265932-3F80-4931-9D03-0207BEFCB32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18B1EF7-49B4-457A-8B82-B06650665E6E}"/>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283379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CF8F29-751A-4316-AE7B-0B52B345DCA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EF9F8383-5C7C-4414-9647-CB0FEF17011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3685936-B390-43CE-9B13-3CE174439129}"/>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EA512CF-BB47-43C6-9296-B55E28F14465}"/>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5462BBBA-FA6F-4596-BB75-583E9F15413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597A880-E98D-4D3B-AFC3-9983B83BA097}"/>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1826829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4C485B-6C6A-4DAF-AB35-A61B872510D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F470529-588F-4BF6-92D6-701143C099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2637962-76A8-4E9F-BAED-536824F4E106}"/>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1ED966A-CB03-460B-8508-0014B08320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241D0D4-F202-476F-A7BC-FDD43EF1202D}"/>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6A60AA3-267A-451D-963A-AA9E8BE04A4D}"/>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8" name="Tijdelijke aanduiding voor voettekst 7">
            <a:extLst>
              <a:ext uri="{FF2B5EF4-FFF2-40B4-BE49-F238E27FC236}">
                <a16:creationId xmlns:a16="http://schemas.microsoft.com/office/drawing/2014/main" id="{9E58AA73-D7BF-4569-A875-D5E0F6D2C9D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F6A1F93-7DA7-4CDB-867D-6980CFD90BA9}"/>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2042245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88E71F-A125-45AD-A5D4-19F8F0F0AD3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5A13E6F-CC1E-4749-A714-4A20DD257275}"/>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4" name="Tijdelijke aanduiding voor voettekst 3">
            <a:extLst>
              <a:ext uri="{FF2B5EF4-FFF2-40B4-BE49-F238E27FC236}">
                <a16:creationId xmlns:a16="http://schemas.microsoft.com/office/drawing/2014/main" id="{7BCD7FC8-C652-42AF-BAE5-FA051C62AF0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46CAED82-A8EC-4706-B345-6B1F73DF176A}"/>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795559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7FC21AD-7961-4312-988A-D417111EE5C0}"/>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3" name="Tijdelijke aanduiding voor voettekst 2">
            <a:extLst>
              <a:ext uri="{FF2B5EF4-FFF2-40B4-BE49-F238E27FC236}">
                <a16:creationId xmlns:a16="http://schemas.microsoft.com/office/drawing/2014/main" id="{90BE8C85-499B-497D-B34F-7CA632FA642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0B039636-A64E-4198-96EE-5EBE7183AF84}"/>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3189822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9B0F1E-338C-4A98-844A-34C0C3BB051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2FD0BCFF-7538-4516-B7C6-1BE76B2B9A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0BA00666-0472-46E9-909D-E8C7372D8D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DDEAB0C-01B8-444D-953F-97920058AAF2}"/>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2DE17805-2DFA-457B-9FBC-4D156406E8D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7473D2A-E69D-4D04-A608-7E45AE0685C4}"/>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3855375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040D97-D14C-4D07-9818-4E9217EEAA6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C1056EA-E6F0-4C7C-A034-45F1DE5698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33C2280C-0090-46F1-9074-753B56A96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316377F-68BB-46AE-8796-40C8801BA692}"/>
              </a:ext>
            </a:extLst>
          </p:cNvPr>
          <p:cNvSpPr>
            <a:spLocks noGrp="1"/>
          </p:cNvSpPr>
          <p:nvPr>
            <p:ph type="dt" sz="half" idx="10"/>
          </p:nvPr>
        </p:nvSpPr>
        <p:spPr/>
        <p:txBody>
          <a:bodyPr/>
          <a:lstStyle/>
          <a:p>
            <a:fld id="{86FBB47D-D78A-4CAC-A2C6-29DDF01BA138}"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0A194233-3DE8-4946-AD88-C915BEBEEE5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2D06724-6917-4E69-830C-5DC67CEE7A32}"/>
              </a:ext>
            </a:extLst>
          </p:cNvPr>
          <p:cNvSpPr>
            <a:spLocks noGrp="1"/>
          </p:cNvSpPr>
          <p:nvPr>
            <p:ph type="sldNum" sz="quarter" idx="12"/>
          </p:nvPr>
        </p:nvSpPr>
        <p:spPr/>
        <p:txBody>
          <a:bodyPr/>
          <a:lstStyle/>
          <a:p>
            <a:fld id="{1B717F66-137B-40D2-8843-D54BEF2BBD5A}" type="slidenum">
              <a:rPr lang="nl-NL" smtClean="0"/>
              <a:t>‹nr.›</a:t>
            </a:fld>
            <a:endParaRPr lang="nl-NL"/>
          </a:p>
        </p:txBody>
      </p:sp>
    </p:spTree>
    <p:extLst>
      <p:ext uri="{BB962C8B-B14F-4D97-AF65-F5344CB8AC3E}">
        <p14:creationId xmlns:p14="http://schemas.microsoft.com/office/powerpoint/2010/main" val="4066127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6855985-6278-4589-91F2-7CADAD3F34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55297FF-8B13-4DC6-AC09-E7ADEBD6F1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F67BBBC-6F08-4E94-A824-9F32BC802B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BB47D-D78A-4CAC-A2C6-29DDF01BA138}"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623CAC29-882D-4E15-A9D2-5A9EE92F45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1B328A8A-3E7A-4588-986D-8E274F1C0B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717F66-137B-40D2-8843-D54BEF2BBD5A}" type="slidenum">
              <a:rPr lang="nl-NL" smtClean="0"/>
              <a:t>‹nr.›</a:t>
            </a:fld>
            <a:endParaRPr lang="nl-NL"/>
          </a:p>
        </p:txBody>
      </p:sp>
    </p:spTree>
    <p:extLst>
      <p:ext uri="{BB962C8B-B14F-4D97-AF65-F5344CB8AC3E}">
        <p14:creationId xmlns:p14="http://schemas.microsoft.com/office/powerpoint/2010/main" val="2978496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cribbr.nl/starten-met-je-scriptie/hoofdvraag/" TargetMode="External"/><Relationship Id="rId2" Type="http://schemas.openxmlformats.org/officeDocument/2006/relationships/hyperlink" Target="https://www.scribbr.nl/scriptie-structuur/onderzoeksresultaten-in-je-scripti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EF3EB1-C64F-4DD5-86C6-A0678E24C00B}"/>
              </a:ext>
            </a:extLst>
          </p:cNvPr>
          <p:cNvSpPr>
            <a:spLocks noGrp="1"/>
          </p:cNvSpPr>
          <p:nvPr>
            <p:ph type="ctrTitle"/>
          </p:nvPr>
        </p:nvSpPr>
        <p:spPr>
          <a:xfrm>
            <a:off x="1524000" y="1122363"/>
            <a:ext cx="9144000" cy="1655762"/>
          </a:xfrm>
        </p:spPr>
        <p:txBody>
          <a:bodyPr>
            <a:normAutofit fontScale="90000"/>
          </a:bodyPr>
          <a:lstStyle/>
          <a:p>
            <a:r>
              <a:rPr lang="nl-NL" b="1" dirty="0">
                <a:solidFill>
                  <a:srgbClr val="0070C0"/>
                </a:solidFill>
                <a:latin typeface="Arial" panose="020B0604020202020204" pitchFamily="34" charset="0"/>
                <a:cs typeface="Arial" panose="020B0604020202020204" pitchFamily="34" charset="0"/>
              </a:rPr>
              <a:t>Fase C Eisen onderzoeksverslag </a:t>
            </a:r>
          </a:p>
        </p:txBody>
      </p:sp>
      <p:sp>
        <p:nvSpPr>
          <p:cNvPr id="3" name="Ondertitel 2">
            <a:extLst>
              <a:ext uri="{FF2B5EF4-FFF2-40B4-BE49-F238E27FC236}">
                <a16:creationId xmlns:a16="http://schemas.microsoft.com/office/drawing/2014/main" id="{A52DD9CD-64E1-409C-A507-E85F8A83C758}"/>
              </a:ext>
            </a:extLst>
          </p:cNvPr>
          <p:cNvSpPr>
            <a:spLocks noGrp="1"/>
          </p:cNvSpPr>
          <p:nvPr>
            <p:ph type="subTitle" idx="1"/>
          </p:nvPr>
        </p:nvSpPr>
        <p:spPr/>
        <p:txBody>
          <a:bodyPr/>
          <a:lstStyle/>
          <a:p>
            <a:endParaRPr lang="nl-NL" dirty="0"/>
          </a:p>
        </p:txBody>
      </p:sp>
      <p:pic>
        <p:nvPicPr>
          <p:cNvPr id="4" name="Picture 2" descr="Voorbeeld van afbeelding">
            <a:extLst>
              <a:ext uri="{FF2B5EF4-FFF2-40B4-BE49-F238E27FC236}">
                <a16:creationId xmlns:a16="http://schemas.microsoft.com/office/drawing/2014/main" id="{D016195F-EEEA-431A-A32D-F2B60BFBE8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429919"/>
            <a:ext cx="5679668" cy="2360612"/>
          </a:xfrm>
          <a:prstGeom prst="rect">
            <a:avLst/>
          </a:prstGeom>
          <a:noFill/>
          <a:extLst>
            <a:ext uri="{909E8E84-426E-40DD-AFC4-6F175D3DCCD1}">
              <a14:hiddenFill xmlns:a14="http://schemas.microsoft.com/office/drawing/2010/main">
                <a:solidFill>
                  <a:srgbClr val="FFFFFF"/>
                </a:solidFill>
              </a14:hiddenFill>
            </a:ext>
          </a:extLst>
        </p:spPr>
      </p:pic>
      <p:sp>
        <p:nvSpPr>
          <p:cNvPr id="6" name="Tekstvak 5">
            <a:extLst>
              <a:ext uri="{FF2B5EF4-FFF2-40B4-BE49-F238E27FC236}">
                <a16:creationId xmlns:a16="http://schemas.microsoft.com/office/drawing/2014/main" id="{2CC42CCE-D595-41D9-BDB6-34E38720BBAE}"/>
              </a:ext>
            </a:extLst>
          </p:cNvPr>
          <p:cNvSpPr txBox="1"/>
          <p:nvPr/>
        </p:nvSpPr>
        <p:spPr>
          <a:xfrm>
            <a:off x="3047260" y="2831055"/>
            <a:ext cx="6094520" cy="1200329"/>
          </a:xfrm>
          <a:prstGeom prst="rect">
            <a:avLst/>
          </a:prstGeom>
          <a:noFill/>
        </p:spPr>
        <p:txBody>
          <a:bodyPr wrap="square">
            <a:spAutoFit/>
          </a:bodyPr>
          <a:lstStyle/>
          <a:p>
            <a:endParaRPr lang="nl-NL" dirty="0"/>
          </a:p>
          <a:p>
            <a:endParaRPr lang="nl-NL" sz="1800" b="1" dirty="0">
              <a:latin typeface="Arial" panose="020B0604020202020204" pitchFamily="34" charset="0"/>
              <a:cs typeface="Arial" panose="020B0604020202020204" pitchFamily="34" charset="0"/>
            </a:endParaRPr>
          </a:p>
          <a:p>
            <a:endParaRPr lang="nl-NL" sz="1800" b="1" dirty="0">
              <a:latin typeface="Arial" panose="020B0604020202020204" pitchFamily="34" charset="0"/>
              <a:cs typeface="Arial" panose="020B0604020202020204" pitchFamily="34" charset="0"/>
            </a:endParaRPr>
          </a:p>
          <a:p>
            <a:r>
              <a:rPr lang="nl-NL" sz="1800" b="1" dirty="0">
                <a:latin typeface="Arial" panose="020B0604020202020204" pitchFamily="34" charset="0"/>
                <a:cs typeface="Arial" panose="020B0604020202020204" pitchFamily="34" charset="0"/>
              </a:rPr>
              <a:t>Kwaliteitszorg opleiding tot verpleegkundige</a:t>
            </a:r>
          </a:p>
        </p:txBody>
      </p:sp>
    </p:spTree>
    <p:extLst>
      <p:ext uri="{BB962C8B-B14F-4D97-AF65-F5344CB8AC3E}">
        <p14:creationId xmlns:p14="http://schemas.microsoft.com/office/powerpoint/2010/main" val="4111659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A91193-421D-4800-9686-19F59F7E5A84}"/>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Lesdoelen</a:t>
            </a:r>
          </a:p>
        </p:txBody>
      </p:sp>
      <p:sp>
        <p:nvSpPr>
          <p:cNvPr id="3" name="Tijdelijke aanduiding voor inhoud 2">
            <a:extLst>
              <a:ext uri="{FF2B5EF4-FFF2-40B4-BE49-F238E27FC236}">
                <a16:creationId xmlns:a16="http://schemas.microsoft.com/office/drawing/2014/main" id="{064B78D5-4DDB-471B-8CFC-40B2083A42FC}"/>
              </a:ext>
            </a:extLst>
          </p:cNvPr>
          <p:cNvSpPr>
            <a:spLocks noGrp="1"/>
          </p:cNvSpPr>
          <p:nvPr>
            <p:ph idx="1"/>
          </p:nvPr>
        </p:nvSpPr>
        <p:spPr/>
        <p:txBody>
          <a:bodyPr>
            <a:normAutofit/>
          </a:bodyPr>
          <a:lstStyle/>
          <a:p>
            <a:r>
              <a:rPr lang="nl-NL" sz="2000" dirty="0">
                <a:latin typeface="Arial" panose="020B0604020202020204" pitchFamily="34" charset="0"/>
                <a:cs typeface="Arial" panose="020B0604020202020204" pitchFamily="34" charset="0"/>
              </a:rPr>
              <a:t>Aan het einde van de les ben je op de hoogte van de eisen waaraan het onderzoeksverslag moet voldoen </a:t>
            </a:r>
          </a:p>
          <a:p>
            <a:r>
              <a:rPr lang="nl-NL" sz="2000" dirty="0">
                <a:latin typeface="Arial" panose="020B0604020202020204" pitchFamily="34" charset="0"/>
                <a:cs typeface="Arial" panose="020B0604020202020204" pitchFamily="34" charset="0"/>
              </a:rPr>
              <a:t>Aan het einde van de les ben je op de hoogte over de eisen waaraan een goede conclusie moet voldoen </a:t>
            </a:r>
          </a:p>
          <a:p>
            <a:r>
              <a:rPr lang="nl-NL" sz="2000" dirty="0">
                <a:latin typeface="Arial" panose="020B0604020202020204" pitchFamily="34" charset="0"/>
                <a:cs typeface="Arial" panose="020B0604020202020204" pitchFamily="34" charset="0"/>
              </a:rPr>
              <a:t>Aan het einde van de les ben je op de hoogte van de conclusie van het literatuur- en praktijkonderzoek </a:t>
            </a:r>
          </a:p>
        </p:txBody>
      </p:sp>
    </p:spTree>
    <p:extLst>
      <p:ext uri="{BB962C8B-B14F-4D97-AF65-F5344CB8AC3E}">
        <p14:creationId xmlns:p14="http://schemas.microsoft.com/office/powerpoint/2010/main" val="3434131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0A422E-20B8-48CB-B398-46B37C34F6B6}"/>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Hoe ziet het onderzoeksverslag eruit </a:t>
            </a:r>
          </a:p>
        </p:txBody>
      </p:sp>
      <p:sp>
        <p:nvSpPr>
          <p:cNvPr id="3" name="Tijdelijke aanduiding voor inhoud 2">
            <a:extLst>
              <a:ext uri="{FF2B5EF4-FFF2-40B4-BE49-F238E27FC236}">
                <a16:creationId xmlns:a16="http://schemas.microsoft.com/office/drawing/2014/main" id="{5A754BB5-B061-4A7A-A191-6822CC1A0566}"/>
              </a:ext>
            </a:extLst>
          </p:cNvPr>
          <p:cNvSpPr>
            <a:spLocks noGrp="1"/>
          </p:cNvSpPr>
          <p:nvPr>
            <p:ph idx="1"/>
          </p:nvPr>
        </p:nvSpPr>
        <p:spPr/>
        <p:txBody>
          <a:bodyPr/>
          <a:lstStyle/>
          <a:p>
            <a:r>
              <a:rPr lang="nl-NL" sz="2000" dirty="0">
                <a:latin typeface="Arial" panose="020B0604020202020204" pitchFamily="34" charset="0"/>
                <a:cs typeface="Arial" panose="020B0604020202020204" pitchFamily="34" charset="0"/>
              </a:rPr>
              <a:t>Tot nu toe zijn alle stukken uit het kwaliteitsproject per fase beschreven</a:t>
            </a:r>
          </a:p>
          <a:p>
            <a:r>
              <a:rPr lang="nl-NL" sz="2000" dirty="0">
                <a:latin typeface="Arial" panose="020B0604020202020204" pitchFamily="34" charset="0"/>
                <a:cs typeface="Arial" panose="020B0604020202020204" pitchFamily="34" charset="0"/>
              </a:rPr>
              <a:t>De bedoeling is dat het onderzoeksverslag uiteindelijk eruit ziet als een (wetenschappelijk) artikel (als één geheel) </a:t>
            </a:r>
          </a:p>
          <a:p>
            <a:r>
              <a:rPr lang="nl-NL" sz="2000" dirty="0">
                <a:latin typeface="Arial" panose="020B0604020202020204" pitchFamily="34" charset="0"/>
                <a:cs typeface="Arial" panose="020B0604020202020204" pitchFamily="34" charset="0"/>
              </a:rPr>
              <a:t>Tip: bestudeer maar eens een (</a:t>
            </a:r>
            <a:r>
              <a:rPr lang="nl-NL" sz="2000" dirty="0" err="1">
                <a:latin typeface="Arial" panose="020B0604020202020204" pitchFamily="34" charset="0"/>
                <a:cs typeface="Arial" panose="020B0604020202020204" pitchFamily="34" charset="0"/>
              </a:rPr>
              <a:t>onderzoeks</a:t>
            </a:r>
            <a:r>
              <a:rPr lang="nl-NL" sz="2000" dirty="0">
                <a:latin typeface="Arial" panose="020B0604020202020204" pitchFamily="34" charset="0"/>
                <a:cs typeface="Arial" panose="020B0604020202020204" pitchFamily="34" charset="0"/>
              </a:rPr>
              <a:t>) artikel in bijvoorbeeld de </a:t>
            </a:r>
            <a:r>
              <a:rPr lang="nl-NL" sz="2000" i="1" dirty="0" err="1">
                <a:latin typeface="Arial" panose="020B0604020202020204" pitchFamily="34" charset="0"/>
                <a:cs typeface="Arial" panose="020B0604020202020204" pitchFamily="34" charset="0"/>
              </a:rPr>
              <a:t>Nursing</a:t>
            </a:r>
            <a:endParaRPr lang="nl-NL" sz="2000" i="1" dirty="0">
              <a:latin typeface="Arial" panose="020B0604020202020204" pitchFamily="34" charset="0"/>
              <a:cs typeface="Arial" panose="020B0604020202020204" pitchFamily="34" charset="0"/>
            </a:endParaRPr>
          </a:p>
          <a:p>
            <a:endParaRPr lang="nl-NL" dirty="0"/>
          </a:p>
        </p:txBody>
      </p:sp>
    </p:spTree>
    <p:extLst>
      <p:ext uri="{BB962C8B-B14F-4D97-AF65-F5344CB8AC3E}">
        <p14:creationId xmlns:p14="http://schemas.microsoft.com/office/powerpoint/2010/main" val="1816060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614E1D-25C8-F59B-843B-06A626BCC9A1}"/>
              </a:ext>
            </a:extLst>
          </p:cNvPr>
          <p:cNvSpPr>
            <a:spLocks noGrp="1"/>
          </p:cNvSpPr>
          <p:nvPr>
            <p:ph type="title"/>
          </p:nvPr>
        </p:nvSpPr>
        <p:spPr/>
        <p:txBody>
          <a:bodyPr/>
          <a:lstStyle/>
          <a:p>
            <a:endParaRPr lang="nl-NL" dirty="0"/>
          </a:p>
        </p:txBody>
      </p:sp>
      <p:sp>
        <p:nvSpPr>
          <p:cNvPr id="3" name="Tijdelijke aanduiding voor inhoud 2">
            <a:extLst>
              <a:ext uri="{FF2B5EF4-FFF2-40B4-BE49-F238E27FC236}">
                <a16:creationId xmlns:a16="http://schemas.microsoft.com/office/drawing/2014/main" id="{F410731F-97EE-ED53-EB1E-1E2E79A82438}"/>
              </a:ext>
            </a:extLst>
          </p:cNvPr>
          <p:cNvSpPr>
            <a:spLocks noGrp="1"/>
          </p:cNvSpPr>
          <p:nvPr>
            <p:ph idx="1"/>
          </p:nvPr>
        </p:nvSpPr>
        <p:spPr>
          <a:xfrm>
            <a:off x="838200" y="497150"/>
            <a:ext cx="10515600" cy="5679813"/>
          </a:xfrm>
        </p:spPr>
        <p:txBody>
          <a:bodyPr>
            <a:normAutofit lnSpcReduction="10000"/>
          </a:bodyPr>
          <a:lstStyle/>
          <a:p>
            <a:pPr algn="l"/>
            <a:r>
              <a:rPr lang="nl-NL" sz="1700" b="0" i="0" dirty="0">
                <a:effectLst/>
                <a:latin typeface="Arial" panose="020B0604020202020204" pitchFamily="34" charset="0"/>
                <a:cs typeface="Arial" panose="020B0604020202020204" pitchFamily="34" charset="0"/>
              </a:rPr>
              <a:t>- Voorpagina;</a:t>
            </a:r>
          </a:p>
          <a:p>
            <a:pPr algn="l"/>
            <a:r>
              <a:rPr lang="nl-NL" sz="1700" b="0" i="0" dirty="0">
                <a:effectLst/>
                <a:latin typeface="Arial" panose="020B0604020202020204" pitchFamily="34" charset="0"/>
                <a:cs typeface="Arial" panose="020B0604020202020204" pitchFamily="34" charset="0"/>
              </a:rPr>
              <a:t>- Inhoudsopgave;</a:t>
            </a:r>
          </a:p>
          <a:p>
            <a:pPr algn="l"/>
            <a:r>
              <a:rPr lang="nl-NL" sz="1700" b="0" i="0" dirty="0">
                <a:effectLst/>
                <a:latin typeface="Arial" panose="020B0604020202020204" pitchFamily="34" charset="0"/>
                <a:cs typeface="Arial" panose="020B0604020202020204" pitchFamily="34" charset="0"/>
              </a:rPr>
              <a:t>- Inleiding (met een onderbouwing en verantwoording van het onderwerp);</a:t>
            </a:r>
          </a:p>
          <a:p>
            <a:pPr algn="l"/>
            <a:r>
              <a:rPr lang="nl-NL" sz="1700" b="0" i="0" dirty="0">
                <a:effectLst/>
                <a:latin typeface="Arial" panose="020B0604020202020204" pitchFamily="34" charset="0"/>
                <a:cs typeface="Arial" panose="020B0604020202020204" pitchFamily="34" charset="0"/>
              </a:rPr>
              <a:t>- Samenvatting van het </a:t>
            </a:r>
            <a:r>
              <a:rPr lang="nl-NL" sz="1700" b="0" i="1" dirty="0">
                <a:effectLst/>
                <a:latin typeface="Arial" panose="020B0604020202020204" pitchFamily="34" charset="0"/>
                <a:cs typeface="Arial" panose="020B0604020202020204" pitchFamily="34" charset="0"/>
              </a:rPr>
              <a:t>literatuuronderzoek</a:t>
            </a:r>
            <a:r>
              <a:rPr lang="nl-NL" sz="1700" b="0" i="0" dirty="0">
                <a:effectLst/>
                <a:latin typeface="Arial" panose="020B0604020202020204" pitchFamily="34" charset="0"/>
                <a:cs typeface="Arial" panose="020B0604020202020204" pitchFamily="34" charset="0"/>
              </a:rPr>
              <a:t> (met een korte conclusie);</a:t>
            </a:r>
          </a:p>
          <a:p>
            <a:pPr algn="l"/>
            <a:r>
              <a:rPr lang="nl-NL" sz="1700" b="0" i="0" dirty="0">
                <a:effectLst/>
                <a:latin typeface="Arial" panose="020B0604020202020204" pitchFamily="34" charset="0"/>
                <a:cs typeface="Arial" panose="020B0604020202020204" pitchFamily="34" charset="0"/>
              </a:rPr>
              <a:t>- Samenvatting van het </a:t>
            </a:r>
            <a:r>
              <a:rPr lang="nl-NL" sz="1700" b="0" i="1" dirty="0">
                <a:effectLst/>
                <a:latin typeface="Arial" panose="020B0604020202020204" pitchFamily="34" charset="0"/>
                <a:cs typeface="Arial" panose="020B0604020202020204" pitchFamily="34" charset="0"/>
              </a:rPr>
              <a:t>praktijkonderzoek</a:t>
            </a:r>
            <a:r>
              <a:rPr lang="nl-NL" sz="1700" b="0" i="0" dirty="0">
                <a:effectLst/>
                <a:latin typeface="Arial" panose="020B0604020202020204" pitchFamily="34" charset="0"/>
                <a:cs typeface="Arial" panose="020B0604020202020204" pitchFamily="34" charset="0"/>
              </a:rPr>
              <a:t> (met een korte conclusie);</a:t>
            </a:r>
          </a:p>
          <a:p>
            <a:pPr algn="l"/>
            <a:r>
              <a:rPr lang="nl-NL" sz="1700" b="0" i="0" dirty="0">
                <a:effectLst/>
                <a:latin typeface="Arial" panose="020B0604020202020204" pitchFamily="34" charset="0"/>
                <a:cs typeface="Arial" panose="020B0604020202020204" pitchFamily="34" charset="0"/>
              </a:rPr>
              <a:t>- Eindconclusie (van het literatuur- en praktijkonderzoek samen);</a:t>
            </a:r>
          </a:p>
          <a:p>
            <a:pPr algn="l"/>
            <a:r>
              <a:rPr lang="nl-NL" sz="1700" b="0" i="0" dirty="0">
                <a:effectLst/>
                <a:latin typeface="Arial" panose="020B0604020202020204" pitchFamily="34" charset="0"/>
                <a:cs typeface="Arial" panose="020B0604020202020204" pitchFamily="34" charset="0"/>
              </a:rPr>
              <a:t>- Aanbevelingen;</a:t>
            </a:r>
          </a:p>
          <a:p>
            <a:pPr algn="l"/>
            <a:r>
              <a:rPr lang="nl-NL" sz="1700" b="0" i="0" dirty="0">
                <a:effectLst/>
                <a:latin typeface="Arial" panose="020B0604020202020204" pitchFamily="34" charset="0"/>
                <a:cs typeface="Arial" panose="020B0604020202020204" pitchFamily="34" charset="0"/>
              </a:rPr>
              <a:t>- Implementatieplan;</a:t>
            </a:r>
          </a:p>
          <a:p>
            <a:pPr algn="l"/>
            <a:r>
              <a:rPr lang="nl-NL" sz="1700" b="0" i="0" dirty="0">
                <a:effectLst/>
                <a:latin typeface="Arial" panose="020B0604020202020204" pitchFamily="34" charset="0"/>
                <a:cs typeface="Arial" panose="020B0604020202020204" pitchFamily="34" charset="0"/>
              </a:rPr>
              <a:t>- Bijlagen:</a:t>
            </a:r>
          </a:p>
          <a:p>
            <a:pPr algn="l"/>
            <a:r>
              <a:rPr lang="nl-NL" sz="1700" b="0" i="0" dirty="0">
                <a:effectLst/>
                <a:latin typeface="Arial" panose="020B0604020202020204" pitchFamily="34" charset="0"/>
                <a:cs typeface="Arial" panose="020B0604020202020204" pitchFamily="34" charset="0"/>
              </a:rPr>
              <a:t>* Fase A</a:t>
            </a:r>
          </a:p>
          <a:p>
            <a:pPr algn="l"/>
            <a:r>
              <a:rPr lang="nl-NL" sz="1700" b="0" i="0" dirty="0">
                <a:effectLst/>
                <a:latin typeface="Arial" panose="020B0604020202020204" pitchFamily="34" charset="0"/>
                <a:cs typeface="Arial" panose="020B0604020202020204" pitchFamily="34" charset="0"/>
              </a:rPr>
              <a:t>* Fase B</a:t>
            </a:r>
          </a:p>
          <a:p>
            <a:pPr algn="l"/>
            <a:r>
              <a:rPr lang="nl-NL" sz="1700" b="0" i="0" dirty="0">
                <a:effectLst/>
                <a:latin typeface="Arial" panose="020B0604020202020204" pitchFamily="34" charset="0"/>
                <a:cs typeface="Arial" panose="020B0604020202020204" pitchFamily="34" charset="0"/>
              </a:rPr>
              <a:t>* Fase C</a:t>
            </a:r>
          </a:p>
          <a:p>
            <a:pPr algn="l"/>
            <a:r>
              <a:rPr lang="nl-NL" sz="1700" b="0" i="0" dirty="0">
                <a:effectLst/>
                <a:latin typeface="Arial" panose="020B0604020202020204" pitchFamily="34" charset="0"/>
                <a:cs typeface="Arial" panose="020B0604020202020204" pitchFamily="34" charset="0"/>
              </a:rPr>
              <a:t>* Gebruikte interview/enquête</a:t>
            </a:r>
          </a:p>
          <a:p>
            <a:pPr algn="l"/>
            <a:r>
              <a:rPr lang="nl-NL" sz="1700" b="0" i="0" dirty="0">
                <a:effectLst/>
                <a:latin typeface="Arial" panose="020B0604020202020204" pitchFamily="34" charset="0"/>
                <a:cs typeface="Arial" panose="020B0604020202020204" pitchFamily="34" charset="0"/>
              </a:rPr>
              <a:t>* Uitkomsten interview/enquête in grafieken</a:t>
            </a:r>
          </a:p>
          <a:p>
            <a:pPr algn="l"/>
            <a:r>
              <a:rPr lang="nl-NL" sz="1700" b="0" i="0" dirty="0">
                <a:effectLst/>
                <a:latin typeface="Arial" panose="020B0604020202020204" pitchFamily="34" charset="0"/>
                <a:cs typeface="Arial" panose="020B0604020202020204" pitchFamily="34" charset="0"/>
              </a:rPr>
              <a:t>* Literatuurlijst;</a:t>
            </a:r>
          </a:p>
          <a:p>
            <a:pPr algn="l"/>
            <a:r>
              <a:rPr lang="nl-NL" sz="1700" b="0" i="0" dirty="0">
                <a:effectLst/>
                <a:latin typeface="Arial" panose="020B0604020202020204" pitchFamily="34" charset="0"/>
                <a:cs typeface="Arial" panose="020B0604020202020204" pitchFamily="34" charset="0"/>
              </a:rPr>
              <a:t>* Handtekeningen. </a:t>
            </a:r>
          </a:p>
          <a:p>
            <a:endParaRPr lang="nl-NL" dirty="0"/>
          </a:p>
        </p:txBody>
      </p:sp>
    </p:spTree>
    <p:extLst>
      <p:ext uri="{BB962C8B-B14F-4D97-AF65-F5344CB8AC3E}">
        <p14:creationId xmlns:p14="http://schemas.microsoft.com/office/powerpoint/2010/main" val="3581823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DA6DA6-76BE-EC07-E61E-577179478FF2}"/>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Drie conclusies in je onderzoeksverslag  </a:t>
            </a:r>
          </a:p>
        </p:txBody>
      </p:sp>
      <p:sp>
        <p:nvSpPr>
          <p:cNvPr id="3" name="Tijdelijke aanduiding voor inhoud 2">
            <a:extLst>
              <a:ext uri="{FF2B5EF4-FFF2-40B4-BE49-F238E27FC236}">
                <a16:creationId xmlns:a16="http://schemas.microsoft.com/office/drawing/2014/main" id="{78A291D7-A927-FAC0-C98A-EBD8135E5829}"/>
              </a:ext>
            </a:extLst>
          </p:cNvPr>
          <p:cNvSpPr>
            <a:spLocks noGrp="1"/>
          </p:cNvSpPr>
          <p:nvPr>
            <p:ph idx="1"/>
          </p:nvPr>
        </p:nvSpPr>
        <p:spPr/>
        <p:txBody>
          <a:bodyPr/>
          <a:lstStyle/>
          <a:p>
            <a:pPr algn="l"/>
            <a:r>
              <a:rPr lang="nl-NL" sz="2000" b="0" i="0" dirty="0">
                <a:effectLst/>
                <a:latin typeface="Arial" panose="020B0604020202020204" pitchFamily="34" charset="0"/>
                <a:cs typeface="Arial" panose="020B0604020202020204" pitchFamily="34" charset="0"/>
              </a:rPr>
              <a:t>1. Een korte conclusie bij het </a:t>
            </a:r>
            <a:r>
              <a:rPr lang="nl-NL" sz="2000" b="0" i="1" dirty="0">
                <a:effectLst/>
                <a:latin typeface="Arial" panose="020B0604020202020204" pitchFamily="34" charset="0"/>
                <a:cs typeface="Arial" panose="020B0604020202020204" pitchFamily="34" charset="0"/>
              </a:rPr>
              <a:t>literatuuronderzoek</a:t>
            </a:r>
            <a:r>
              <a:rPr lang="nl-NL" sz="2000" b="0" i="0" dirty="0">
                <a:effectLst/>
                <a:latin typeface="Arial" panose="020B0604020202020204" pitchFamily="34" charset="0"/>
                <a:cs typeface="Arial" panose="020B0604020202020204" pitchFamily="34" charset="0"/>
              </a:rPr>
              <a:t>;</a:t>
            </a:r>
          </a:p>
          <a:p>
            <a:pPr algn="l"/>
            <a:r>
              <a:rPr lang="nl-NL" sz="2000" b="0" i="0" dirty="0">
                <a:effectLst/>
                <a:latin typeface="Arial" panose="020B0604020202020204" pitchFamily="34" charset="0"/>
                <a:cs typeface="Arial" panose="020B0604020202020204" pitchFamily="34" charset="0"/>
              </a:rPr>
              <a:t>2. Een korte conclusie bij het </a:t>
            </a:r>
            <a:r>
              <a:rPr lang="nl-NL" sz="2000" b="0" i="1" dirty="0">
                <a:effectLst/>
                <a:latin typeface="Arial" panose="020B0604020202020204" pitchFamily="34" charset="0"/>
                <a:cs typeface="Arial" panose="020B0604020202020204" pitchFamily="34" charset="0"/>
              </a:rPr>
              <a:t>praktijkonderzoek</a:t>
            </a:r>
            <a:r>
              <a:rPr lang="nl-NL" sz="2000" b="0" i="0" dirty="0">
                <a:effectLst/>
                <a:latin typeface="Arial" panose="020B0604020202020204" pitchFamily="34" charset="0"/>
                <a:cs typeface="Arial" panose="020B0604020202020204" pitchFamily="34" charset="0"/>
              </a:rPr>
              <a:t>;</a:t>
            </a:r>
          </a:p>
          <a:p>
            <a:pPr algn="l"/>
            <a:r>
              <a:rPr lang="nl-NL" sz="2000" b="0" i="0" dirty="0">
                <a:effectLst/>
                <a:latin typeface="Arial" panose="020B0604020202020204" pitchFamily="34" charset="0"/>
                <a:cs typeface="Arial" panose="020B0604020202020204" pitchFamily="34" charset="0"/>
              </a:rPr>
              <a:t>3. De </a:t>
            </a:r>
            <a:r>
              <a:rPr lang="nl-NL" sz="2000" b="0" i="1" dirty="0">
                <a:effectLst/>
                <a:latin typeface="Arial" panose="020B0604020202020204" pitchFamily="34" charset="0"/>
                <a:cs typeface="Arial" panose="020B0604020202020204" pitchFamily="34" charset="0"/>
              </a:rPr>
              <a:t>eindconclusie</a:t>
            </a:r>
            <a:r>
              <a:rPr lang="nl-NL" sz="2000" b="0" i="0" dirty="0">
                <a:effectLst/>
                <a:latin typeface="Arial" panose="020B0604020202020204" pitchFamily="34" charset="0"/>
                <a:cs typeface="Arial" panose="020B0604020202020204" pitchFamily="34" charset="0"/>
              </a:rPr>
              <a:t>. </a:t>
            </a:r>
          </a:p>
          <a:p>
            <a:pPr marL="0" indent="0">
              <a:buNone/>
            </a:pPr>
            <a:endParaRPr lang="nl-NL" dirty="0"/>
          </a:p>
        </p:txBody>
      </p:sp>
    </p:spTree>
    <p:extLst>
      <p:ext uri="{BB962C8B-B14F-4D97-AF65-F5344CB8AC3E}">
        <p14:creationId xmlns:p14="http://schemas.microsoft.com/office/powerpoint/2010/main" val="1552996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FBDBA4-42BB-5D4B-B365-A2903A7B8F7B}"/>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Globale inhoud van de (3) conclusies </a:t>
            </a:r>
          </a:p>
        </p:txBody>
      </p:sp>
      <p:sp>
        <p:nvSpPr>
          <p:cNvPr id="3" name="Tijdelijke aanduiding voor inhoud 2">
            <a:extLst>
              <a:ext uri="{FF2B5EF4-FFF2-40B4-BE49-F238E27FC236}">
                <a16:creationId xmlns:a16="http://schemas.microsoft.com/office/drawing/2014/main" id="{A8B25894-5CFA-5B4D-7028-1DAD5B82AD63}"/>
              </a:ext>
            </a:extLst>
          </p:cNvPr>
          <p:cNvSpPr>
            <a:spLocks noGrp="1"/>
          </p:cNvSpPr>
          <p:nvPr>
            <p:ph idx="1"/>
          </p:nvPr>
        </p:nvSpPr>
        <p:spPr/>
        <p:txBody>
          <a:bodyPr/>
          <a:lstStyle/>
          <a:p>
            <a:pPr marL="342900" indent="-342900">
              <a:buFont typeface="Arial" panose="020B0604020202020204" pitchFamily="34" charset="0"/>
              <a:buChar char="•"/>
            </a:pPr>
            <a:r>
              <a:rPr lang="nl-NL" sz="2000" b="1" dirty="0">
                <a:latin typeface="Arial" panose="020B0604020202020204" pitchFamily="34" charset="0"/>
                <a:cs typeface="Arial" panose="020B0604020202020204" pitchFamily="34" charset="0"/>
              </a:rPr>
              <a:t>Korte conclusie literatuuronderzoek</a:t>
            </a:r>
            <a:r>
              <a:rPr lang="nl-NL" sz="2000" dirty="0">
                <a:latin typeface="Arial" panose="020B0604020202020204" pitchFamily="34" charset="0"/>
                <a:cs typeface="Arial" panose="020B0604020202020204" pitchFamily="34" charset="0"/>
              </a:rPr>
              <a:t>: je kijkt naar de gevonden resultaten van het </a:t>
            </a:r>
            <a:r>
              <a:rPr lang="nl-NL" sz="2000" u="sng" dirty="0">
                <a:latin typeface="Arial" panose="020B0604020202020204" pitchFamily="34" charset="0"/>
                <a:cs typeface="Arial" panose="020B0604020202020204" pitchFamily="34" charset="0"/>
              </a:rPr>
              <a:t>literatuuronderzoek</a:t>
            </a:r>
            <a:r>
              <a:rPr lang="nl-NL" sz="2000" dirty="0">
                <a:latin typeface="Arial" panose="020B0604020202020204" pitchFamily="34" charset="0"/>
                <a:cs typeface="Arial" panose="020B0604020202020204" pitchFamily="34" charset="0"/>
              </a:rPr>
              <a:t> en probeert hieruit een conclusie te trekken</a:t>
            </a:r>
          </a:p>
          <a:p>
            <a:pPr marL="342900" indent="-342900">
              <a:buFont typeface="Arial" panose="020B0604020202020204" pitchFamily="34" charset="0"/>
              <a:buChar char="•"/>
            </a:pPr>
            <a:r>
              <a:rPr lang="nl-NL" sz="2000" b="1" dirty="0">
                <a:latin typeface="Arial" panose="020B0604020202020204" pitchFamily="34" charset="0"/>
                <a:cs typeface="Arial" panose="020B0604020202020204" pitchFamily="34" charset="0"/>
              </a:rPr>
              <a:t>Korte conclusie praktijkonderzoek: </a:t>
            </a:r>
            <a:r>
              <a:rPr lang="nl-NL" sz="2000" dirty="0">
                <a:latin typeface="Arial" panose="020B0604020202020204" pitchFamily="34" charset="0"/>
                <a:cs typeface="Arial" panose="020B0604020202020204" pitchFamily="34" charset="0"/>
              </a:rPr>
              <a:t>je kijkt naar de gevonden resultaten van het </a:t>
            </a:r>
            <a:r>
              <a:rPr lang="nl-NL" sz="2000" u="sng" dirty="0">
                <a:latin typeface="Arial" panose="020B0604020202020204" pitchFamily="34" charset="0"/>
                <a:cs typeface="Arial" panose="020B0604020202020204" pitchFamily="34" charset="0"/>
              </a:rPr>
              <a:t>praktijkonderzoek</a:t>
            </a:r>
            <a:r>
              <a:rPr lang="nl-NL" sz="2000" dirty="0">
                <a:latin typeface="Arial" panose="020B0604020202020204" pitchFamily="34" charset="0"/>
                <a:cs typeface="Arial" panose="020B0604020202020204" pitchFamily="34" charset="0"/>
              </a:rPr>
              <a:t> en probeert hieruit een conclusie te trekken</a:t>
            </a:r>
          </a:p>
          <a:p>
            <a:pPr marL="342900" indent="-342900">
              <a:buFont typeface="Arial" panose="020B0604020202020204" pitchFamily="34" charset="0"/>
              <a:buChar char="•"/>
            </a:pPr>
            <a:r>
              <a:rPr lang="nl-NL" sz="2000" b="1" dirty="0">
                <a:latin typeface="Arial" panose="020B0604020202020204" pitchFamily="34" charset="0"/>
                <a:cs typeface="Arial" panose="020B0604020202020204" pitchFamily="34" charset="0"/>
              </a:rPr>
              <a:t>Eindconclusie: </a:t>
            </a:r>
            <a:r>
              <a:rPr lang="nl-NL" sz="2000" u="sng" dirty="0">
                <a:latin typeface="Arial" panose="020B0604020202020204" pitchFamily="34" charset="0"/>
                <a:cs typeface="Arial" panose="020B0604020202020204" pitchFamily="34" charset="0"/>
              </a:rPr>
              <a:t>beantwoorden</a:t>
            </a:r>
            <a:r>
              <a:rPr lang="nl-NL" sz="2000" dirty="0">
                <a:latin typeface="Arial" panose="020B0604020202020204" pitchFamily="34" charset="0"/>
                <a:cs typeface="Arial" panose="020B0604020202020204" pitchFamily="34" charset="0"/>
              </a:rPr>
              <a:t> van de </a:t>
            </a:r>
            <a:r>
              <a:rPr lang="nl-NL" sz="2000" u="sng" dirty="0">
                <a:latin typeface="Arial" panose="020B0604020202020204" pitchFamily="34" charset="0"/>
                <a:cs typeface="Arial" panose="020B0604020202020204" pitchFamily="34" charset="0"/>
              </a:rPr>
              <a:t>onderzoeksvraag</a:t>
            </a:r>
            <a:r>
              <a:rPr lang="nl-NL" sz="2000" dirty="0">
                <a:latin typeface="Arial" panose="020B0604020202020204" pitchFamily="34" charset="0"/>
                <a:cs typeface="Arial" panose="020B0604020202020204" pitchFamily="34" charset="0"/>
              </a:rPr>
              <a:t> door de conclusies van het literatuur- en praktijkonderzoek samen te voegen </a:t>
            </a:r>
          </a:p>
          <a:p>
            <a:endParaRPr lang="nl-NL" dirty="0"/>
          </a:p>
        </p:txBody>
      </p:sp>
    </p:spTree>
    <p:extLst>
      <p:ext uri="{BB962C8B-B14F-4D97-AF65-F5344CB8AC3E}">
        <p14:creationId xmlns:p14="http://schemas.microsoft.com/office/powerpoint/2010/main" val="3309897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57913E-0D6E-645B-9C36-7F0CD99FF97C}"/>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Eisen die gesteld worden aan een </a:t>
            </a:r>
            <a:r>
              <a:rPr lang="nl-NL" sz="4000" b="1" u="sng" dirty="0">
                <a:solidFill>
                  <a:srgbClr val="0070C0"/>
                </a:solidFill>
                <a:latin typeface="Arial" panose="020B0604020202020204" pitchFamily="34" charset="0"/>
                <a:cs typeface="Arial" panose="020B0604020202020204" pitchFamily="34" charset="0"/>
              </a:rPr>
              <a:t>goede</a:t>
            </a:r>
            <a:r>
              <a:rPr lang="nl-NL" sz="4000" b="1" dirty="0">
                <a:solidFill>
                  <a:srgbClr val="0070C0"/>
                </a:solidFill>
                <a:latin typeface="Arial" panose="020B0604020202020204" pitchFamily="34" charset="0"/>
                <a:cs typeface="Arial" panose="020B0604020202020204" pitchFamily="34" charset="0"/>
              </a:rPr>
              <a:t> conclusie </a:t>
            </a:r>
          </a:p>
        </p:txBody>
      </p:sp>
      <p:sp>
        <p:nvSpPr>
          <p:cNvPr id="3" name="Tijdelijke aanduiding voor inhoud 2">
            <a:extLst>
              <a:ext uri="{FF2B5EF4-FFF2-40B4-BE49-F238E27FC236}">
                <a16:creationId xmlns:a16="http://schemas.microsoft.com/office/drawing/2014/main" id="{FD242446-54E6-9D25-8508-BF8B334FE62E}"/>
              </a:ext>
            </a:extLst>
          </p:cNvPr>
          <p:cNvSpPr>
            <a:spLocks noGrp="1"/>
          </p:cNvSpPr>
          <p:nvPr>
            <p:ph idx="1"/>
          </p:nvPr>
        </p:nvSpPr>
        <p:spPr/>
        <p:txBody>
          <a:bodyPr>
            <a:normAutofit/>
          </a:bodyPr>
          <a:lstStyle/>
          <a:p>
            <a:pPr marL="342900" indent="-342900">
              <a:buFont typeface="Arial" panose="020B0604020202020204" pitchFamily="34" charset="0"/>
              <a:buChar char="•"/>
            </a:pPr>
            <a:r>
              <a:rPr lang="nl-NL" sz="2200" b="1" dirty="0">
                <a:latin typeface="Arial" panose="020B0604020202020204" pitchFamily="34" charset="0"/>
                <a:cs typeface="Arial" panose="020B0604020202020204" pitchFamily="34" charset="0"/>
              </a:rPr>
              <a:t>Doel</a:t>
            </a:r>
            <a:r>
              <a:rPr lang="nl-NL" sz="2200" dirty="0">
                <a:latin typeface="Arial" panose="020B0604020202020204" pitchFamily="34" charset="0"/>
                <a:cs typeface="Arial" panose="020B0604020202020204" pitchFamily="34" charset="0"/>
              </a:rPr>
              <a:t>: beantwoorden van de hoofdvraag</a:t>
            </a:r>
          </a:p>
          <a:p>
            <a:pPr marL="342900" indent="-342900">
              <a:buFont typeface="Arial" panose="020B0604020202020204" pitchFamily="34" charset="0"/>
              <a:buChar char="•"/>
            </a:pPr>
            <a:r>
              <a:rPr lang="nl-NL" sz="2200" dirty="0">
                <a:latin typeface="Arial" panose="020B0604020202020204" pitchFamily="34" charset="0"/>
                <a:cs typeface="Arial" panose="020B0604020202020204" pitchFamily="34" charset="0"/>
              </a:rPr>
              <a:t>De eindconclusie begint altijd met het beantwoorden van de onderzoeksvraag</a:t>
            </a:r>
          </a:p>
          <a:p>
            <a:pPr marL="342900" indent="-342900">
              <a:buFont typeface="Arial" panose="020B0604020202020204" pitchFamily="34" charset="0"/>
              <a:buChar char="•"/>
            </a:pPr>
            <a:r>
              <a:rPr lang="nl-NL" sz="2200" b="0" i="0" dirty="0">
                <a:effectLst/>
                <a:latin typeface="Arial" panose="020B0604020202020204" pitchFamily="34" charset="0"/>
                <a:cs typeface="Arial" panose="020B0604020202020204" pitchFamily="34" charset="0"/>
              </a:rPr>
              <a:t>Vervolgens geef je de conclusies die je trekt op basis van de </a:t>
            </a:r>
            <a:r>
              <a:rPr lang="nl-NL" sz="2200" b="0" i="0" u="none" strike="noStrike" dirty="0">
                <a:effectLst/>
                <a:latin typeface="Arial" panose="020B0604020202020204" pitchFamily="34" charset="0"/>
                <a:cs typeface="Arial" panose="020B0604020202020204" pitchFamily="34" charset="0"/>
                <a:hlinkClick r:id="rId2" tooltip="Onderzoeksresultaten in je scriptie">
                  <a:extLst>
                    <a:ext uri="{A12FA001-AC4F-418D-AE19-62706E023703}">
                      <ahyp:hlinkClr xmlns:ahyp="http://schemas.microsoft.com/office/drawing/2018/hyperlinkcolor" val="tx"/>
                    </a:ext>
                  </a:extLst>
                </a:hlinkClick>
              </a:rPr>
              <a:t>resultaten van je onderzoek</a:t>
            </a:r>
            <a:r>
              <a:rPr lang="nl-NL" sz="2200" b="0" i="0" dirty="0">
                <a:effectLst/>
                <a:latin typeface="Arial" panose="020B0604020202020204" pitchFamily="34" charset="0"/>
                <a:cs typeface="Arial" panose="020B0604020202020204" pitchFamily="34" charset="0"/>
              </a:rPr>
              <a:t> (gebruik je belangrijkste resultaten die het meest relevant zijn voor het beantwoorden van je onderzoeksvraag)</a:t>
            </a:r>
          </a:p>
          <a:p>
            <a:pPr marL="342900" indent="-342900">
              <a:buFont typeface="Arial" panose="020B0604020202020204" pitchFamily="34" charset="0"/>
              <a:buChar char="•"/>
            </a:pPr>
            <a:r>
              <a:rPr lang="nl-NL" sz="2200" b="0" i="0" dirty="0">
                <a:effectLst/>
                <a:latin typeface="Arial" panose="020B0604020202020204" pitchFamily="34" charset="0"/>
                <a:cs typeface="Arial" panose="020B0604020202020204" pitchFamily="34" charset="0"/>
              </a:rPr>
              <a:t>Tot slot beantwoord je de </a:t>
            </a:r>
            <a:r>
              <a:rPr lang="nl-NL" sz="2200" b="0" i="0" u="none" strike="noStrike"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hoofdvraag</a:t>
            </a:r>
            <a:r>
              <a:rPr lang="nl-NL" sz="2200" b="0" i="0" dirty="0">
                <a:effectLst/>
                <a:latin typeface="Arial" panose="020B0604020202020204" pitchFamily="34" charset="0"/>
                <a:cs typeface="Arial" panose="020B0604020202020204" pitchFamily="34" charset="0"/>
              </a:rPr>
              <a:t> en leg je uit hoe je tot deze conclusie bent gekomen. Verwerk niet letterlijk de vraag en daaronder het antwoord, maar werk beschrijvend. Oftewel, verwerk het in een lopende tekst. Geef pure observaties, en ga niet interpreteren.</a:t>
            </a:r>
          </a:p>
          <a:p>
            <a:pPr marL="0" indent="0">
              <a:buNone/>
            </a:pPr>
            <a:endParaRPr lang="nl-NL" dirty="0"/>
          </a:p>
        </p:txBody>
      </p:sp>
    </p:spTree>
    <p:extLst>
      <p:ext uri="{BB962C8B-B14F-4D97-AF65-F5344CB8AC3E}">
        <p14:creationId xmlns:p14="http://schemas.microsoft.com/office/powerpoint/2010/main" val="1760834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D77209-57EB-595B-3D31-1FE4999CC53E}"/>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Tips bij het schrijven van een conclusie </a:t>
            </a:r>
          </a:p>
        </p:txBody>
      </p:sp>
      <p:sp>
        <p:nvSpPr>
          <p:cNvPr id="3" name="Tijdelijke aanduiding voor inhoud 2">
            <a:extLst>
              <a:ext uri="{FF2B5EF4-FFF2-40B4-BE49-F238E27FC236}">
                <a16:creationId xmlns:a16="http://schemas.microsoft.com/office/drawing/2014/main" id="{5F6466AF-6978-F978-7042-FE217F02F2EC}"/>
              </a:ext>
            </a:extLst>
          </p:cNvPr>
          <p:cNvSpPr>
            <a:spLocks noGrp="1"/>
          </p:cNvSpPr>
          <p:nvPr>
            <p:ph idx="1"/>
          </p:nvPr>
        </p:nvSpPr>
        <p:spPr/>
        <p:txBody>
          <a:bodyPr/>
          <a:lstStyle/>
          <a:p>
            <a:pPr marL="342900" indent="-342900">
              <a:buFont typeface="Arial" panose="020B0604020202020204" pitchFamily="34" charset="0"/>
              <a:buChar char="•"/>
            </a:pPr>
            <a:r>
              <a:rPr lang="nl-NL" sz="2000" dirty="0">
                <a:latin typeface="Arial" panose="020B0604020202020204" pitchFamily="34" charset="0"/>
                <a:cs typeface="Arial" panose="020B0604020202020204" pitchFamily="34" charset="0"/>
              </a:rPr>
              <a:t>Geef </a:t>
            </a:r>
            <a:r>
              <a:rPr lang="nl-NL" sz="2000" b="1" dirty="0">
                <a:latin typeface="Arial" panose="020B0604020202020204" pitchFamily="34" charset="0"/>
                <a:cs typeface="Arial" panose="020B0604020202020204" pitchFamily="34" charset="0"/>
              </a:rPr>
              <a:t>geen</a:t>
            </a:r>
            <a:r>
              <a:rPr lang="nl-NL" sz="2000" dirty="0">
                <a:latin typeface="Arial" panose="020B0604020202020204" pitchFamily="34" charset="0"/>
                <a:cs typeface="Arial" panose="020B0604020202020204" pitchFamily="34" charset="0"/>
              </a:rPr>
              <a:t> nieuwe informatie in de conclusie</a:t>
            </a:r>
          </a:p>
          <a:p>
            <a:pPr marL="342900" indent="-342900">
              <a:buFont typeface="Arial" panose="020B0604020202020204" pitchFamily="34" charset="0"/>
              <a:buChar char="•"/>
            </a:pPr>
            <a:r>
              <a:rPr lang="nl-NL" sz="2000" dirty="0">
                <a:latin typeface="Arial" panose="020B0604020202020204" pitchFamily="34" charset="0"/>
                <a:cs typeface="Arial" panose="020B0604020202020204" pitchFamily="34" charset="0"/>
              </a:rPr>
              <a:t>Geef </a:t>
            </a:r>
            <a:r>
              <a:rPr lang="nl-NL" sz="2000" b="1" dirty="0">
                <a:latin typeface="Arial" panose="020B0604020202020204" pitchFamily="34" charset="0"/>
                <a:cs typeface="Arial" panose="020B0604020202020204" pitchFamily="34" charset="0"/>
              </a:rPr>
              <a:t>geen</a:t>
            </a:r>
            <a:r>
              <a:rPr lang="nl-NL" sz="2000" dirty="0">
                <a:latin typeface="Arial" panose="020B0604020202020204" pitchFamily="34" charset="0"/>
                <a:cs typeface="Arial" panose="020B0604020202020204" pitchFamily="34" charset="0"/>
              </a:rPr>
              <a:t> voorbeelden in je conclusie</a:t>
            </a:r>
          </a:p>
          <a:p>
            <a:pPr marL="342900" indent="-342900">
              <a:buFont typeface="Arial" panose="020B0604020202020204" pitchFamily="34" charset="0"/>
              <a:buChar char="•"/>
            </a:pPr>
            <a:r>
              <a:rPr lang="nl-NL" sz="2000" dirty="0">
                <a:latin typeface="Arial" panose="020B0604020202020204" pitchFamily="34" charset="0"/>
                <a:cs typeface="Arial" panose="020B0604020202020204" pitchFamily="34" charset="0"/>
              </a:rPr>
              <a:t>Alleen observeren, </a:t>
            </a:r>
            <a:r>
              <a:rPr lang="nl-NL" sz="2000" u="sng" dirty="0">
                <a:latin typeface="Arial" panose="020B0604020202020204" pitchFamily="34" charset="0"/>
                <a:cs typeface="Arial" panose="020B0604020202020204" pitchFamily="34" charset="0"/>
              </a:rPr>
              <a:t>niet</a:t>
            </a:r>
            <a:r>
              <a:rPr lang="nl-NL" sz="2000" dirty="0">
                <a:latin typeface="Arial" panose="020B0604020202020204" pitchFamily="34" charset="0"/>
                <a:cs typeface="Arial" panose="020B0604020202020204" pitchFamily="34" charset="0"/>
              </a:rPr>
              <a:t> interpreteren </a:t>
            </a:r>
          </a:p>
          <a:p>
            <a:pPr marL="0" indent="0">
              <a:buNone/>
            </a:pPr>
            <a:endParaRPr lang="nl-NL" dirty="0"/>
          </a:p>
        </p:txBody>
      </p:sp>
    </p:spTree>
    <p:extLst>
      <p:ext uri="{BB962C8B-B14F-4D97-AF65-F5344CB8AC3E}">
        <p14:creationId xmlns:p14="http://schemas.microsoft.com/office/powerpoint/2010/main" val="3028993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D73ADC-A3EA-4237-408D-E0155144B488}"/>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Vragen?</a:t>
            </a:r>
          </a:p>
        </p:txBody>
      </p:sp>
      <p:pic>
        <p:nvPicPr>
          <p:cNvPr id="1026" name="Picture 2" descr="49 vragen om jezelf beter te leren kennen - Hooggevoelig Ondernemen">
            <a:extLst>
              <a:ext uri="{FF2B5EF4-FFF2-40B4-BE49-F238E27FC236}">
                <a16:creationId xmlns:a16="http://schemas.microsoft.com/office/drawing/2014/main" id="{48325987-E69B-8C5C-D024-7F21B6CD2B8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00387" y="2001044"/>
            <a:ext cx="5991225" cy="400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398440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431</Words>
  <Application>Microsoft Office PowerPoint</Application>
  <PresentationFormat>Breedbeeld</PresentationFormat>
  <Paragraphs>47</Paragraphs>
  <Slides>9</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Calibri</vt:lpstr>
      <vt:lpstr>Calibri Light</vt:lpstr>
      <vt:lpstr>Kantoorthema</vt:lpstr>
      <vt:lpstr>Fase C Eisen onderzoeksverslag </vt:lpstr>
      <vt:lpstr>Lesdoelen</vt:lpstr>
      <vt:lpstr>Hoe ziet het onderzoeksverslag eruit </vt:lpstr>
      <vt:lpstr>PowerPoint-presentatie</vt:lpstr>
      <vt:lpstr>Drie conclusies in je onderzoeksverslag  </vt:lpstr>
      <vt:lpstr>Globale inhoud van de (3) conclusies </vt:lpstr>
      <vt:lpstr>Eisen die gesteld worden aan een goede conclusie </vt:lpstr>
      <vt:lpstr>Tips bij het schrijven van een conclusie </vt:lpstr>
      <vt:lpstr>Vragen?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Fase C Eisen onderzoeksverslag </dc:title>
  <dc:creator>Elianne van Hofwegen</dc:creator>
  <cp:lastModifiedBy>Elianne van Hofwegen</cp:lastModifiedBy>
  <cp:revision>1</cp:revision>
  <dcterms:created xsi:type="dcterms:W3CDTF">2022-05-24T09:44:58Z</dcterms:created>
  <dcterms:modified xsi:type="dcterms:W3CDTF">2022-08-17T12:01:41Z</dcterms:modified>
</cp:coreProperties>
</file>